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8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8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>
              <a:defRPr sz="1300"/>
            </a:lvl1pPr>
          </a:lstStyle>
          <a:p>
            <a:fld id="{524BC82E-01FB-4019-9940-A127F072A453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9" tIns="49530" rIns="99059" bIns="4953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59" tIns="49530" rIns="99059" bIns="4953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8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8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>
              <a:defRPr sz="1300"/>
            </a:lvl1pPr>
          </a:lstStyle>
          <a:p>
            <a:fld id="{A4631DA7-3968-41E5-9B66-6CB85F523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2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1DA7-3968-41E5-9B66-6CB85F5232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3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1DA7-3968-41E5-9B66-6CB85F5232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3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66E0-B787-4103-AF50-450F8A6B6311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22E-CC02-4D60-99AD-10C50FC95A70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4B10-5D83-417E-9386-C1344ED89E48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8157-3754-4C09-9005-32CD7E23A6DB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784-2E06-4D0C-B19A-A2B4F70FF2BF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6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0382-F87A-4958-8638-C085F612052D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4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5C7B-4097-499A-A957-1AB53CBD57D0}" type="datetime1">
              <a:rPr lang="fr-FR" smtClean="0"/>
              <a:t>20/12/2021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0EAA-54EE-4186-808A-41C2CD8E558F}" type="datetime1">
              <a:rPr lang="fr-FR" smtClean="0"/>
              <a:t>20/12/2021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21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64C9-415E-437C-BF60-926AFDA4C6F8}" type="datetime1">
              <a:rPr lang="fr-FR" smtClean="0"/>
              <a:t>20/12/2021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6B7-1939-4DEF-AD94-154D80162280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15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7074-0F08-4FF2-A888-D0B90471D90C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AB08-AD72-4C8B-B741-24BFCD33F0E1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2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5515" y="246598"/>
            <a:ext cx="9144000" cy="1659474"/>
          </a:xfrm>
        </p:spPr>
        <p:txBody>
          <a:bodyPr>
            <a:normAutofit/>
          </a:bodyPr>
          <a:lstStyle/>
          <a:p>
            <a:r>
              <a:rPr lang="fr-FR" sz="4800" b="1" dirty="0"/>
              <a:t>Support compteur </a:t>
            </a:r>
            <a:br>
              <a:rPr lang="fr-FR" sz="4800" b="1" dirty="0"/>
            </a:br>
            <a:r>
              <a:rPr lang="fr-FR" sz="4800" b="1" dirty="0"/>
              <a:t>G16 et G25 parois déformables</a:t>
            </a:r>
            <a:endParaRPr lang="fr-FR" sz="4800" dirty="0"/>
          </a:p>
        </p:txBody>
      </p:sp>
      <p:pic>
        <p:nvPicPr>
          <p:cNvPr id="6" name="Espace réservé du contenu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59" y="2199873"/>
            <a:ext cx="5515377" cy="41365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" y="2199873"/>
            <a:ext cx="5515378" cy="41365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54C45C-1A07-43A0-A1A8-EC6A66350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" y="176982"/>
            <a:ext cx="2105012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05307"/>
            <a:ext cx="10515600" cy="5563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Descriptif:</a:t>
            </a:r>
            <a:endParaRPr lang="fr-FR" sz="2000" b="1" u="sng" dirty="0"/>
          </a:p>
          <a:p>
            <a:pPr marL="0" indent="0">
              <a:buNone/>
            </a:pPr>
            <a:r>
              <a:rPr lang="fr-FR" sz="2000" b="1" u="sng" dirty="0"/>
              <a:t>Kit Support compteur G16 et G25 parois déformables</a:t>
            </a:r>
            <a:br>
              <a:rPr lang="fr-FR" sz="2000" b="1" u="sng" dirty="0"/>
            </a:br>
            <a:br>
              <a:rPr lang="fr-FR" sz="2000" dirty="0"/>
            </a:br>
            <a:r>
              <a:rPr lang="fr-FR" sz="2000" dirty="0"/>
              <a:t>Rep.1-1X pieds en plats 80x275x5mm avec un tube 21.3x2mm long 175 soudé au centre</a:t>
            </a:r>
            <a:br>
              <a:rPr lang="fr-FR" sz="2000" dirty="0"/>
            </a:br>
            <a:r>
              <a:rPr lang="fr-FR" sz="2000" dirty="0"/>
              <a:t>Rep.2-1X plats 60x275x5mm avec écrou M16 soudé</a:t>
            </a:r>
          </a:p>
          <a:p>
            <a:pPr marL="0" indent="0">
              <a:buNone/>
            </a:pPr>
            <a:r>
              <a:rPr lang="fr-FR" sz="2000" dirty="0"/>
              <a:t>Traitement galvanisé à chaud</a:t>
            </a:r>
          </a:p>
          <a:p>
            <a:pPr marL="0" indent="0">
              <a:buNone/>
            </a:pPr>
            <a:r>
              <a:rPr lang="fr-FR" sz="2000" dirty="0"/>
              <a:t>Rep.3-1X Écrous M16 </a:t>
            </a:r>
            <a:br>
              <a:rPr lang="fr-FR" sz="2000" dirty="0"/>
            </a:br>
            <a:r>
              <a:rPr lang="fr-FR" sz="2000" dirty="0"/>
              <a:t>Rep.4-1X Rondelles M16</a:t>
            </a:r>
            <a:br>
              <a:rPr lang="fr-FR" sz="2000" dirty="0"/>
            </a:br>
            <a:r>
              <a:rPr lang="fr-FR" sz="2000" dirty="0"/>
              <a:t>Rep.5-1X Tiges filetées M16 long.80mm </a:t>
            </a:r>
            <a:r>
              <a:rPr lang="fr-FR" sz="1200" dirty="0"/>
              <a:t>(TF16)</a:t>
            </a:r>
            <a:br>
              <a:rPr lang="fr-FR" sz="2000" dirty="0"/>
            </a:br>
            <a:r>
              <a:rPr lang="fr-FR" sz="2000" dirty="0"/>
              <a:t>Rep.6-1X Tiges filetées M16 long.200mm </a:t>
            </a:r>
            <a:r>
              <a:rPr lang="fr-FR" sz="1200" dirty="0"/>
              <a:t>(TF16)</a:t>
            </a:r>
          </a:p>
          <a:p>
            <a:pPr marL="0" indent="0">
              <a:buNone/>
            </a:pPr>
            <a:r>
              <a:rPr lang="fr-FR" sz="1600" b="1" u="sng" dirty="0"/>
              <a:t>Option</a:t>
            </a:r>
          </a:p>
          <a:p>
            <a:pPr marL="0" indent="0">
              <a:buNone/>
            </a:pPr>
            <a:r>
              <a:rPr lang="fr-FR" sz="2000" dirty="0"/>
              <a:t>Rep.7-1X Tiges fileté M16 long.400mm(TF16)</a:t>
            </a:r>
          </a:p>
          <a:p>
            <a:pPr marL="0" indent="0">
              <a:buNone/>
            </a:pPr>
            <a:br>
              <a:rPr lang="fr-FR" sz="1200" dirty="0"/>
            </a:br>
            <a:r>
              <a:rPr lang="fr-FR" sz="2000" dirty="0"/>
              <a:t>Acier</a:t>
            </a:r>
            <a:r>
              <a:rPr lang="fr-FR" sz="1200" dirty="0"/>
              <a:t> </a:t>
            </a:r>
            <a:r>
              <a:rPr lang="fr-FR" sz="2000" dirty="0"/>
              <a:t>Zingué </a:t>
            </a:r>
            <a:br>
              <a:rPr lang="fr-FR" sz="2000" dirty="0"/>
            </a:br>
            <a:r>
              <a:rPr lang="fr-FR" sz="2000" b="1" dirty="0"/>
              <a:t>Poids unitaire 2.5kg</a:t>
            </a:r>
          </a:p>
          <a:p>
            <a:pPr marL="0" indent="0">
              <a:buNone/>
            </a:pPr>
            <a:r>
              <a:rPr lang="fr-FR" sz="2000" b="1" dirty="0"/>
              <a:t>CMU 200kg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97687" y="12297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90" y="1899002"/>
            <a:ext cx="4765710" cy="357428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9333413" y="3105513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703666" y="4367708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3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433125" y="3686144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136764" y="4080129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7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721962" y="4727708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5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163269" y="4801769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6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818448" y="4955297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4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837905" y="24921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D’INSTRUCTIONS</a:t>
            </a:r>
            <a:endParaRPr lang="fr-FR" sz="1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37" y="843024"/>
            <a:ext cx="7579226" cy="5686240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H="1">
            <a:off x="7675808" y="2021982"/>
            <a:ext cx="154547" cy="229003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857119" y="2857325"/>
            <a:ext cx="15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Réglages de 200 à 500 mm</a:t>
            </a:r>
          </a:p>
        </p:txBody>
      </p:sp>
      <p:sp>
        <p:nvSpPr>
          <p:cNvPr id="42" name="Ellipse 41"/>
          <p:cNvSpPr/>
          <p:nvPr/>
        </p:nvSpPr>
        <p:spPr>
          <a:xfrm>
            <a:off x="6304463" y="4312018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837905" y="2066467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6872021" y="242468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3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957508" y="3604799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4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913758" y="3641633"/>
            <a:ext cx="192414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Tige filetée M16 de 80 ; 200</a:t>
            </a:r>
          </a:p>
          <a:p>
            <a:pPr algn="ctr"/>
            <a:r>
              <a:rPr lang="fr-FR" dirty="0"/>
              <a:t> ou 400mm</a:t>
            </a:r>
          </a:p>
        </p:txBody>
      </p:sp>
      <p:cxnSp>
        <p:nvCxnSpPr>
          <p:cNvPr id="46" name="Connecteur droit avec flèche 45"/>
          <p:cNvCxnSpPr>
            <a:stCxn id="32" idx="3"/>
          </p:cNvCxnSpPr>
          <p:nvPr/>
        </p:nvCxnSpPr>
        <p:spPr>
          <a:xfrm flipV="1">
            <a:off x="3837905" y="2424683"/>
            <a:ext cx="2027792" cy="16786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183477" y="5715878"/>
            <a:ext cx="31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Le Support assemblé</a:t>
            </a:r>
          </a:p>
        </p:txBody>
      </p:sp>
      <p:cxnSp>
        <p:nvCxnSpPr>
          <p:cNvPr id="15" name="Connecteur droit avec flèche 14"/>
          <p:cNvCxnSpPr>
            <a:stCxn id="45" idx="6"/>
          </p:cNvCxnSpPr>
          <p:nvPr/>
        </p:nvCxnSpPr>
        <p:spPr>
          <a:xfrm flipV="1">
            <a:off x="5317508" y="3163511"/>
            <a:ext cx="369629" cy="621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4" idx="3"/>
          </p:cNvCxnSpPr>
          <p:nvPr/>
        </p:nvCxnSpPr>
        <p:spPr>
          <a:xfrm flipH="1">
            <a:off x="6090700" y="2731961"/>
            <a:ext cx="834042" cy="281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97687" y="12297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73935" y="488100"/>
            <a:ext cx="413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Condition d’utilisation</a:t>
            </a:r>
          </a:p>
          <a:p>
            <a:pPr algn="ctr"/>
            <a:endParaRPr lang="fr-FR" b="1" u="sng" dirty="0"/>
          </a:p>
          <a:p>
            <a:r>
              <a:rPr lang="fr-FR" sz="1400" dirty="0"/>
              <a:t>Remplacement d’un compteur, le support s 'adapte aux nouvelles dimensions du compteur.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3488" y="4926861"/>
            <a:ext cx="51000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Montage</a:t>
            </a:r>
          </a:p>
          <a:p>
            <a:pPr algn="ctr"/>
            <a:endParaRPr lang="fr-FR" b="1" u="sng" dirty="0"/>
          </a:p>
          <a:p>
            <a:r>
              <a:rPr lang="fr-FR" sz="1400" dirty="0"/>
              <a:t>Installer autant de support qu'il est nécessaire pour un parfait soutien  de l'installation.</a:t>
            </a:r>
            <a:endParaRPr lang="fr-FR" sz="1400" b="1" u="sng" dirty="0"/>
          </a:p>
          <a:p>
            <a:r>
              <a:rPr lang="fr-FR" sz="1400" dirty="0"/>
              <a:t>Le support est réglable et s'adapte aux différents cas rencontrés sur le terrain, il soutien le compteur et la tuyauterie.</a:t>
            </a:r>
            <a:endParaRPr lang="fr-FR" sz="1400" b="1" u="sng" dirty="0"/>
          </a:p>
          <a:p>
            <a:endParaRPr lang="fr-FR" sz="1400" dirty="0"/>
          </a:p>
          <a:p>
            <a:r>
              <a:rPr lang="fr-FR" sz="1400" dirty="0"/>
              <a:t> </a:t>
            </a:r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701860"/>
            <a:ext cx="5413734" cy="4060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2495282"/>
            <a:ext cx="5525036" cy="41437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91146" y="3731268"/>
            <a:ext cx="102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Avant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450397" y="6004628"/>
            <a:ext cx="102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Apres</a:t>
            </a:r>
          </a:p>
        </p:txBody>
      </p:sp>
    </p:spTree>
    <p:extLst>
      <p:ext uri="{BB962C8B-B14F-4D97-AF65-F5344CB8AC3E}">
        <p14:creationId xmlns:p14="http://schemas.microsoft.com/office/powerpoint/2010/main" val="217360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3" y="700704"/>
            <a:ext cx="6851560" cy="5138671"/>
          </a:xfrm>
          <a:prstGeom prst="rect">
            <a:avLst/>
          </a:prstGeom>
        </p:spPr>
      </p:pic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3497687" y="122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44391" y="2856723"/>
            <a:ext cx="40178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Cas exceptionnel</a:t>
            </a:r>
          </a:p>
          <a:p>
            <a:pPr algn="ctr"/>
            <a:endParaRPr lang="fr-FR" b="1" u="sng" dirty="0"/>
          </a:p>
          <a:p>
            <a:pPr algn="ctr"/>
            <a:r>
              <a:rPr lang="fr-FR" sz="1400" dirty="0"/>
              <a:t>Le support peut être modifier en coupant le tube Repère .1 a l’aide d’une scie à métaux pour une hauteur  minimum de 100mm.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874800" y="2503747"/>
            <a:ext cx="0" cy="64633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022232" y="3270039"/>
            <a:ext cx="218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Coupé le </a:t>
            </a:r>
            <a:r>
              <a:rPr lang="fr-FR" dirty="0" err="1"/>
              <a:t>Rép</a:t>
            </a:r>
            <a:r>
              <a:rPr lang="fr-FR" dirty="0"/>
              <a:t>. 1 à 55mm</a:t>
            </a:r>
          </a:p>
        </p:txBody>
      </p:sp>
    </p:spTree>
    <p:extLst>
      <p:ext uri="{BB962C8B-B14F-4D97-AF65-F5344CB8AC3E}">
        <p14:creationId xmlns:p14="http://schemas.microsoft.com/office/powerpoint/2010/main" val="1960249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2F2A7CB21B854BB4F66723CC327252" ma:contentTypeVersion="19" ma:contentTypeDescription="Crée un document." ma:contentTypeScope="" ma:versionID="3c5fd1c5084b66b201b2514e397a777a">
  <xsd:schema xmlns:xsd="http://www.w3.org/2001/XMLSchema" xmlns:xs="http://www.w3.org/2001/XMLSchema" xmlns:p="http://schemas.microsoft.com/office/2006/metadata/properties" xmlns:ns2="13ec34d8-6c51-4e9f-af01-9d898dd21c95" xmlns:ns3="8bf29f88-cb39-454c-b19c-85d2b2870fe3" targetNamespace="http://schemas.microsoft.com/office/2006/metadata/properties" ma:root="true" ma:fieldsID="fe65b3fe987d936b78fc4b816e393ba2" ns2:_="" ns3:_="">
    <xsd:import namespace="13ec34d8-6c51-4e9f-af01-9d898dd21c95"/>
    <xsd:import namespace="8bf29f88-cb39-454c-b19c-85d2b2870f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c34d8-6c51-4e9f-af01-9d898dd21c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1a1e16-249c-447a-8eb9-10639fde2ea4}" ma:internalName="TaxCatchAll" ma:showField="CatchAllData" ma:web="13ec34d8-6c51-4e9f-af01-9d898dd21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29f88-cb39-454c-b19c-85d2b2870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148fa10-a91d-4121-b06a-3eb14e7b7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29f88-cb39-454c-b19c-85d2b2870fe3">
      <Terms xmlns="http://schemas.microsoft.com/office/infopath/2007/PartnerControls"/>
    </lcf76f155ced4ddcb4097134ff3c332f>
    <TaxCatchAll xmlns="13ec34d8-6c51-4e9f-af01-9d898dd21c95" xsi:nil="true"/>
  </documentManagement>
</p:properties>
</file>

<file path=customXml/itemProps1.xml><?xml version="1.0" encoding="utf-8"?>
<ds:datastoreItem xmlns:ds="http://schemas.openxmlformats.org/officeDocument/2006/customXml" ds:itemID="{130D36E5-A41D-4E0D-B969-D73B7E23601A}"/>
</file>

<file path=customXml/itemProps2.xml><?xml version="1.0" encoding="utf-8"?>
<ds:datastoreItem xmlns:ds="http://schemas.openxmlformats.org/officeDocument/2006/customXml" ds:itemID="{42E589AE-CAAE-4C81-99D2-509C3DC74400}"/>
</file>

<file path=customXml/itemProps3.xml><?xml version="1.0" encoding="utf-8"?>
<ds:datastoreItem xmlns:ds="http://schemas.openxmlformats.org/officeDocument/2006/customXml" ds:itemID="{D85A0D26-A05E-46B0-B6CB-A7AD6B4DF0DE}"/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239</Words>
  <Application>Microsoft Office PowerPoint</Application>
  <PresentationFormat>Grand écran</PresentationFormat>
  <Paragraphs>45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Support compteur  G16 et G25 parois déformables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compteur G16 et G25 parois déformables</dc:title>
  <dc:creator>mks</dc:creator>
  <cp:lastModifiedBy>Frank MARTIN</cp:lastModifiedBy>
  <cp:revision>66</cp:revision>
  <cp:lastPrinted>2016-10-18T12:51:34Z</cp:lastPrinted>
  <dcterms:created xsi:type="dcterms:W3CDTF">2016-09-09T08:16:14Z</dcterms:created>
  <dcterms:modified xsi:type="dcterms:W3CDTF">2021-12-20T14:40:11Z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0x0101004B2F2A7CB21B854BB4F66723CC327252</vt:lpwstr>
  </property>
</Properties>
</file>